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72" r:id="rId7"/>
    <p:sldId id="270" r:id="rId8"/>
    <p:sldId id="261" r:id="rId9"/>
    <p:sldId id="269" r:id="rId10"/>
    <p:sldId id="263" r:id="rId11"/>
    <p:sldId id="267" r:id="rId12"/>
    <p:sldId id="271" r:id="rId13"/>
    <p:sldId id="273" r:id="rId14"/>
    <p:sldId id="268" r:id="rId15"/>
    <p:sldId id="264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653" autoAdjust="0"/>
  </p:normalViewPr>
  <p:slideViewPr>
    <p:cSldViewPr>
      <p:cViewPr>
        <p:scale>
          <a:sx n="80" d="100"/>
          <a:sy n="80" d="100"/>
        </p:scale>
        <p:origin x="-2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 знают о вреде отработанных батареек</c:v>
                </c:pt>
                <c:pt idx="1">
                  <c:v>Хранят дома</c:v>
                </c:pt>
                <c:pt idx="2">
                  <c:v>Выбрасывают в мусор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20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038089729614146"/>
          <c:y val="0.74016939180791896"/>
          <c:w val="0.61915423269430325"/>
          <c:h val="0.1956597865684127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6678-3E56-49FF-9382-26E420E929CF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F4619-4CF7-493D-B87F-837E9E13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F4619-4CF7-493D-B87F-837E9E13EC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Мои документы\Downloads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1\Мои документы\Downloads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Зачем сдавать батарейки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Гость\Рабочий стол\батарейки\бат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63700"/>
            <a:ext cx="6000792" cy="457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Собранные батарейки сдали на утилизацию.</a:t>
            </a:r>
            <a:endParaRPr lang="ru-RU" i="1" dirty="0"/>
          </a:p>
        </p:txBody>
      </p:sp>
      <p:pic>
        <p:nvPicPr>
          <p:cNvPr id="1026" name="Picture 2" descr="C:\Documents and Settings\Гость\Мои документы\Мои рисунки\волонтерство 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072362" cy="5061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Распространение листовок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Гость\Мои документы\Мои рисунки\волонтерство 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00200"/>
            <a:ext cx="7858179" cy="490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</a:t>
            </a:r>
            <a:r>
              <a:rPr lang="ru-RU" dirty="0" err="1" smtClean="0"/>
              <a:t>экоконтейнеров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Гость\Рабочий стол\исследование\бат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72416"/>
            <a:ext cx="4500594" cy="4953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1\Мои документы\Downloads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Сдал батарейку…спасаешь планету!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Documents and Settings\Гость\Рабочий стол\батарейки\бат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1438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Мои документы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Мои документы\Download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Мои документы\Downloads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1\Мои документы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1.Используете ли вы в быту батарейки?  Где?  (Подчеркните, напишите свое)</a:t>
            </a:r>
          </a:p>
          <a:p>
            <a:r>
              <a:rPr lang="ru-RU" dirty="0" smtClean="0"/>
              <a:t>	-в пультах дистанционного управления</a:t>
            </a:r>
          </a:p>
          <a:p>
            <a:r>
              <a:rPr lang="ru-RU" dirty="0" smtClean="0"/>
              <a:t>	-в телефонах</a:t>
            </a:r>
          </a:p>
          <a:p>
            <a:r>
              <a:rPr lang="ru-RU" dirty="0" smtClean="0"/>
              <a:t>	-в игрушках</a:t>
            </a:r>
          </a:p>
          <a:p>
            <a:r>
              <a:rPr lang="ru-RU" dirty="0" smtClean="0"/>
              <a:t>	- в часах</a:t>
            </a:r>
          </a:p>
          <a:p>
            <a:r>
              <a:rPr lang="ru-RU" dirty="0" smtClean="0"/>
              <a:t>	-в фотоаппаратах     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2.Приносит ли вред неправильная утилизация отработанных батареек?</a:t>
            </a:r>
          </a:p>
          <a:p>
            <a:r>
              <a:rPr lang="ru-RU" dirty="0" smtClean="0"/>
              <a:t>                  Да                                                            Нет</a:t>
            </a:r>
          </a:p>
          <a:p>
            <a:r>
              <a:rPr lang="ru-RU" dirty="0" smtClean="0"/>
              <a:t>3.Как вы поступаете с отработанными батарейками?</a:t>
            </a:r>
          </a:p>
          <a:p>
            <a:r>
              <a:rPr lang="ru-RU" dirty="0" smtClean="0"/>
              <a:t>	-храню дома</a:t>
            </a:r>
          </a:p>
          <a:p>
            <a:r>
              <a:rPr lang="ru-RU" dirty="0" smtClean="0"/>
              <a:t>	-сдаю в пункт приема</a:t>
            </a:r>
          </a:p>
          <a:p>
            <a:r>
              <a:rPr lang="ru-RU" dirty="0" smtClean="0"/>
              <a:t>	-выкидываю в мусорные баки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4.Что означает этот знак?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00570"/>
            <a:ext cx="1889527" cy="180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Информирование населения.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7258072" cy="440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\Мои документы\Download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Хотите пить чистую воду, дышать свежим воздухом?</a:t>
            </a:r>
            <a:endParaRPr lang="ru-RU" i="1" dirty="0"/>
          </a:p>
        </p:txBody>
      </p:sp>
      <p:pic>
        <p:nvPicPr>
          <p:cNvPr id="2050" name="Picture 2" descr="C:\Documents and Settings\Гость\Рабочий стол\исследование\бат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7786741" cy="494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50</Words>
  <PresentationFormat>Экран (4:3)</PresentationFormat>
  <Paragraphs>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Анкетирование</vt:lpstr>
      <vt:lpstr> Информирование населения.</vt:lpstr>
      <vt:lpstr>Слайд 8</vt:lpstr>
      <vt:lpstr>Хотите пить чистую воду, дышать свежим воздухом?</vt:lpstr>
      <vt:lpstr>Слайд 10</vt:lpstr>
      <vt:lpstr>Зачем сдавать батарейки?</vt:lpstr>
      <vt:lpstr>Собранные батарейки сдали на утилизацию.</vt:lpstr>
      <vt:lpstr>Распространение листовок.</vt:lpstr>
      <vt:lpstr>Изготовление экоконтейнеров.</vt:lpstr>
      <vt:lpstr>Слайд 15</vt:lpstr>
      <vt:lpstr>Сдал батарейку…спасаешь планету!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Гость</cp:lastModifiedBy>
  <cp:revision>20</cp:revision>
  <dcterms:modified xsi:type="dcterms:W3CDTF">2006-12-31T20:57:00Z</dcterms:modified>
</cp:coreProperties>
</file>