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57" r:id="rId8"/>
    <p:sldId id="264" r:id="rId9"/>
    <p:sldId id="265" r:id="rId10"/>
    <p:sldId id="261" r:id="rId11"/>
    <p:sldId id="266" r:id="rId12"/>
    <p:sldId id="267" r:id="rId13"/>
    <p:sldId id="269" r:id="rId14"/>
    <p:sldId id="276" r:id="rId15"/>
    <p:sldId id="273" r:id="rId16"/>
    <p:sldId id="268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28447F-8762-4B9E-8092-9675DEC5CDD0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976C0B-717B-4C49-A98D-68AE572F56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712968" cy="122413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/>
              <a:t>Социальный проект</a:t>
            </a:r>
            <a:r>
              <a:rPr lang="en-US" dirty="0" smtClean="0"/>
              <a:t> </a:t>
            </a:r>
            <a:r>
              <a:rPr lang="ru-RU" dirty="0" smtClean="0"/>
              <a:t>«Диалог поколений»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6400800" cy="147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6912"/>
            <a:ext cx="8640960" cy="276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3996444" cy="26642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8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Критерии отбора аудитории:</a:t>
            </a:r>
          </a:p>
          <a:p>
            <a:pPr marL="0" indent="0">
              <a:buNone/>
            </a:pPr>
            <a:r>
              <a:rPr lang="ru-RU" dirty="0" smtClean="0"/>
              <a:t>-потребность одиноких пенсионеров в бытовой помощи;</a:t>
            </a:r>
          </a:p>
          <a:p>
            <a:pPr marL="0" indent="0">
              <a:buNone/>
            </a:pPr>
            <a:r>
              <a:rPr lang="ru-RU" dirty="0" smtClean="0"/>
              <a:t>-желание пожилых жителей </a:t>
            </a:r>
            <a:r>
              <a:rPr lang="ru-RU" dirty="0" err="1" smtClean="0"/>
              <a:t>п.Луговской</a:t>
            </a:r>
            <a:r>
              <a:rPr lang="ru-RU" dirty="0" smtClean="0"/>
              <a:t> в общении с подрастающим поколением и передачи им своих знаний и человеческого опыта.</a:t>
            </a:r>
          </a:p>
          <a:p>
            <a:pPr marL="0" indent="0">
              <a:buNone/>
            </a:pPr>
            <a:r>
              <a:rPr lang="ru-RU" i="1" dirty="0" smtClean="0"/>
              <a:t>Критерии отбора участников проекта:</a:t>
            </a:r>
          </a:p>
          <a:p>
            <a:pPr marL="0" indent="0">
              <a:buNone/>
            </a:pPr>
            <a:r>
              <a:rPr lang="ru-RU" dirty="0" smtClean="0"/>
              <a:t>-уровень психологической подготовки участников проекта;</a:t>
            </a:r>
          </a:p>
          <a:p>
            <a:pPr marL="0" indent="0">
              <a:buNone/>
            </a:pPr>
            <a:r>
              <a:rPr lang="ru-RU" dirty="0" smtClean="0"/>
              <a:t>-вовлеченность в деятельность;</a:t>
            </a:r>
            <a:br>
              <a:rPr lang="ru-RU" dirty="0" smtClean="0"/>
            </a:br>
            <a:r>
              <a:rPr lang="ru-RU" dirty="0" smtClean="0"/>
              <a:t>-приобретённый социальный опыт;</a:t>
            </a:r>
          </a:p>
          <a:p>
            <a:pPr marL="0" indent="0">
              <a:buNone/>
            </a:pPr>
            <a:r>
              <a:rPr lang="ru-RU" dirty="0" smtClean="0"/>
              <a:t>-коммуникативные навыки волонтеров;</a:t>
            </a:r>
          </a:p>
          <a:p>
            <a:pPr marL="0" indent="0">
              <a:buNone/>
            </a:pPr>
            <a:r>
              <a:rPr lang="ru-RU" dirty="0" smtClean="0"/>
              <a:t>-активность подростков.</a:t>
            </a:r>
          </a:p>
          <a:p>
            <a:pPr marL="0" indent="0">
              <a:buNone/>
            </a:pPr>
            <a:r>
              <a:rPr lang="ru-RU" dirty="0"/>
              <a:t>-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отбора целевой аудитории и участников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8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681" y="2204864"/>
            <a:ext cx="7956872" cy="453510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Для пожилых людей</a:t>
            </a:r>
            <a:r>
              <a:rPr lang="ru-RU" i="1" dirty="0" smtClean="0"/>
              <a:t>: </a:t>
            </a:r>
            <a:r>
              <a:rPr lang="ru-RU" dirty="0" smtClean="0"/>
              <a:t>оказание социальной помощи нуждающимся ветеранам труда и пожилым людям.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Для волонтёров</a:t>
            </a:r>
            <a:r>
              <a:rPr lang="ru-RU" i="1" dirty="0" smtClean="0"/>
              <a:t>: </a:t>
            </a:r>
            <a:r>
              <a:rPr lang="ru-RU" dirty="0" smtClean="0"/>
              <a:t>моральное удовлетворение , чувство самоуважения , позитивный опыт с интересными людьми.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Для ОУ : </a:t>
            </a:r>
            <a:r>
              <a:rPr lang="ru-RU" dirty="0" smtClean="0"/>
              <a:t>предпосылки положительных результатов формирования целостной, гармонично-развитой и социальной-зрелой личности.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 проекта: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1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2492896"/>
            <a:ext cx="8363272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-Увеличилась гражданская активность обучающихся в процессе участия в реализации проекта;</a:t>
            </a:r>
          </a:p>
          <a:p>
            <a:pPr marL="0" indent="0">
              <a:buNone/>
            </a:pPr>
            <a:r>
              <a:rPr lang="ru-RU" dirty="0" smtClean="0"/>
              <a:t>-Увеличилось количество желающих помочь тем ,кто нуждается в проекте.</a:t>
            </a:r>
          </a:p>
          <a:p>
            <a:pPr marL="0" indent="0">
              <a:buNone/>
            </a:pPr>
            <a:r>
              <a:rPr lang="ru-RU" dirty="0" smtClean="0"/>
              <a:t>-Появились обращения от пожилых людей за адресной помощью;</a:t>
            </a:r>
          </a:p>
          <a:p>
            <a:pPr marL="0" indent="0">
              <a:buNone/>
            </a:pPr>
            <a:r>
              <a:rPr lang="ru-RU" dirty="0" smtClean="0"/>
              <a:t>-Поступили положительные отзывы от пенсионеров, администрации и родителей о работе волонтёров;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оценки результатов: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9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45365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Создание модели осуществления добровольческих действий;</a:t>
            </a:r>
          </a:p>
          <a:p>
            <a:pPr>
              <a:buFontTx/>
              <a:buChar char="-"/>
            </a:pPr>
            <a:r>
              <a:rPr lang="ru-RU" dirty="0" smtClean="0"/>
              <a:t>-Видимой станет общественно полезная деятельность волонтёров , мы станем активными участниками общественной жизни села, района и страны;</a:t>
            </a:r>
          </a:p>
          <a:p>
            <a:pPr>
              <a:buFontTx/>
              <a:buChar char="-"/>
            </a:pPr>
            <a:r>
              <a:rPr lang="ru-RU" dirty="0" smtClean="0"/>
              <a:t>-Обучающиеся смогут показать жизненную силу </a:t>
            </a:r>
            <a:r>
              <a:rPr lang="ru-RU" dirty="0" err="1" smtClean="0"/>
              <a:t>волонтерства</a:t>
            </a:r>
            <a:r>
              <a:rPr lang="ru-RU" dirty="0" smtClean="0"/>
              <a:t> , продемонстрировать , что вклад в развитие детского добровольчества является эффективным способом решения многих общественных проблем;</a:t>
            </a:r>
          </a:p>
          <a:p>
            <a:pPr>
              <a:buFontTx/>
              <a:buChar char="-"/>
            </a:pPr>
            <a:r>
              <a:rPr lang="ru-RU" dirty="0" smtClean="0"/>
              <a:t>Будет обновлён список пожилых людей , которым требуется помощь </a:t>
            </a:r>
            <a:r>
              <a:rPr lang="ru-RU" dirty="0"/>
              <a:t>в</a:t>
            </a:r>
            <a:r>
              <a:rPr lang="ru-RU" dirty="0" smtClean="0"/>
              <a:t>олонтёров.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Жизнеспособность проекта (перспективы):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Источники финансирования: спонсорские средства.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51845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Актуальность нашего проекта заключается в том , что в сегодняшние дни существует недостаток в общении подрастающего поколения с пожилыми людьми . Возникает  необходимость духовно-нравственного и гражданского-патриотического воспитания молодежи.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Социальный проект «Диалог поколений» направлен на широкие включения волонтеров в ту атмосферу жизнедеятельности , где нуждаются в их помощи моральной поддержке ветеранов , одинокие и пожилые  люди.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и актуальность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6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 проекта:</a:t>
            </a:r>
          </a:p>
          <a:p>
            <a:pPr marL="0" indent="0">
              <a:buNone/>
            </a:pPr>
            <a:r>
              <a:rPr lang="ru-RU" dirty="0" smtClean="0"/>
              <a:t>Привлечение внимания к проблемам людей пожилого возраста , их самореализация через волонтерскую деятельность , содействие воспитанию нравственности подростков посредством оказания помощи нуждающимся людям и проведении совместных акций и сборов.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3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476672"/>
            <a:ext cx="7956872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задачи: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-организовать волонтёров на дела, направленные на заботу о старшем поколении;</a:t>
            </a:r>
          </a:p>
          <a:p>
            <a:pPr marL="0" indent="0">
              <a:buNone/>
            </a:pPr>
            <a:r>
              <a:rPr lang="ru-RU" dirty="0" smtClean="0"/>
              <a:t>-укрепить значимость и важность старшего поколения в сегодняшнее время;</a:t>
            </a:r>
          </a:p>
          <a:p>
            <a:pPr marL="0" indent="0">
              <a:buNone/>
            </a:pPr>
            <a:r>
              <a:rPr lang="ru-RU" dirty="0" smtClean="0"/>
              <a:t>-организовать общение и взаимодействие подростков с пожилыми людьми;</a:t>
            </a:r>
          </a:p>
          <a:p>
            <a:pPr marL="0" indent="0">
              <a:buNone/>
            </a:pPr>
            <a:r>
              <a:rPr lang="ru-RU" dirty="0" smtClean="0"/>
              <a:t>-оказать посильную физическую и моральную поддержку пожилым людям </a:t>
            </a:r>
            <a:r>
              <a:rPr lang="ru-RU" dirty="0" err="1" smtClean="0"/>
              <a:t>п.Луговской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3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5" cy="51845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1.изучение инфраструктуры  </a:t>
            </a:r>
            <a:r>
              <a:rPr lang="ru-RU" dirty="0" err="1" smtClean="0"/>
              <a:t>Луговского</a:t>
            </a:r>
            <a:r>
              <a:rPr lang="ru-RU" dirty="0" smtClean="0"/>
              <a:t> поселения ,с целью использования возможностей для организации </a:t>
            </a:r>
            <a:r>
              <a:rPr lang="ru-RU" dirty="0" err="1" smtClean="0"/>
              <a:t>геронтоволотерского</a:t>
            </a:r>
            <a:r>
              <a:rPr lang="ru-RU" dirty="0" smtClean="0"/>
              <a:t> движения «Волонтёры серебряного возраста».</a:t>
            </a:r>
          </a:p>
          <a:p>
            <a:pPr marL="0" indent="0">
              <a:buNone/>
            </a:pPr>
            <a:r>
              <a:rPr lang="ru-RU" dirty="0" smtClean="0"/>
              <a:t>2.Формирование информационной среды организации </a:t>
            </a:r>
            <a:r>
              <a:rPr lang="ru-RU" dirty="0" err="1" smtClean="0"/>
              <a:t>геронтоволонтёркого</a:t>
            </a:r>
            <a:r>
              <a:rPr lang="ru-RU" dirty="0" smtClean="0"/>
              <a:t> движения «Волонтёры серебряного возраста.</a:t>
            </a:r>
          </a:p>
          <a:p>
            <a:pPr marL="0" indent="0">
              <a:buNone/>
            </a:pPr>
            <a:r>
              <a:rPr lang="ru-RU" dirty="0" smtClean="0"/>
              <a:t>3.Разработка обучающейся программы для участников </a:t>
            </a:r>
            <a:r>
              <a:rPr lang="ru-RU" dirty="0" err="1" smtClean="0"/>
              <a:t>геронтоволонтёрского</a:t>
            </a:r>
            <a:r>
              <a:rPr lang="ru-RU" dirty="0" smtClean="0"/>
              <a:t> движения «Волонтёры серебряного возраста».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5" cy="55172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1.формирование группы из числа граждан пожилого возраста-участников </a:t>
            </a:r>
            <a:r>
              <a:rPr lang="ru-RU" dirty="0" err="1" smtClean="0"/>
              <a:t>геронтоволонтёрского</a:t>
            </a:r>
            <a:r>
              <a:rPr lang="ru-RU" dirty="0" smtClean="0"/>
              <a:t> движения «Волонтёры серебряного возраста».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2.Оказать посильную физическую и моральную поддержку пожилым людям </a:t>
            </a:r>
            <a:r>
              <a:rPr lang="ru-RU" dirty="0" err="1" smtClean="0"/>
              <a:t>п.Луговского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3.Формирование необходимых компетенций и практических навыков у граждан пожилого возраста для осуществления деятельности по различным (выбранным)направлениям.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12776"/>
            <a:ext cx="7956872" cy="471338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-анализ  эффективности реализации проекта.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3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7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Проект реализуется в 3 этапа:</a:t>
            </a:r>
          </a:p>
          <a:p>
            <a:pPr marL="0" indent="0">
              <a:buNone/>
            </a:pPr>
            <a:r>
              <a:rPr lang="ru-RU" sz="2800" i="1" dirty="0" smtClean="0"/>
              <a:t>1 этап</a:t>
            </a:r>
            <a:r>
              <a:rPr lang="ru-RU" dirty="0" smtClean="0"/>
              <a:t>-Подготовительный , он включает в себя</a:t>
            </a:r>
          </a:p>
          <a:p>
            <a:pPr marL="0" indent="0">
              <a:buNone/>
            </a:pPr>
            <a:r>
              <a:rPr lang="ru-RU" dirty="0" smtClean="0"/>
              <a:t>-формирование у волонтёров мотивации на участие в проекте(2 месяца)</a:t>
            </a:r>
          </a:p>
          <a:p>
            <a:pPr marL="0" indent="0">
              <a:buNone/>
            </a:pPr>
            <a:r>
              <a:rPr lang="ru-RU" dirty="0" smtClean="0"/>
              <a:t>-Создание волонтёрского отряда и распределение обязанностей между участниками и включение «серебряных» волонтеров в общий план мероприятий;</a:t>
            </a:r>
          </a:p>
          <a:p>
            <a:pPr>
              <a:buFontTx/>
              <a:buChar char="-"/>
            </a:pPr>
            <a:r>
              <a:rPr lang="ru-RU" dirty="0" smtClean="0"/>
              <a:t>Формулировка целей и задач проекта;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плана мероприятий.;(2 месяца)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реализации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7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19" cy="5976664"/>
          </a:xfrm>
        </p:spPr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b="1" i="1" dirty="0" smtClean="0"/>
              <a:t>2 этап</a:t>
            </a:r>
            <a:r>
              <a:rPr lang="ru-RU" b="1" dirty="0" smtClean="0"/>
              <a:t>-практический </a:t>
            </a:r>
            <a:r>
              <a:rPr lang="ru-RU" dirty="0" smtClean="0"/>
              <a:t>,он предусматривает организацию общения волонтеров с пожилыми людьми , а также социальную помощь пенсионерам(10 месяцев)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3 этап-обобщающий</a:t>
            </a:r>
            <a:r>
              <a:rPr lang="ru-RU" dirty="0" smtClean="0"/>
              <a:t>,  состоит из подведения итогов проекта и анализа результатов деятельности( декабрь 2019г).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4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580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Candara</vt:lpstr>
      <vt:lpstr>Symbol</vt:lpstr>
      <vt:lpstr>Волна</vt:lpstr>
      <vt:lpstr>Социальный проект «Диалог поколений»</vt:lpstr>
      <vt:lpstr>Проблема и актуальность проекта.</vt:lpstr>
      <vt:lpstr>Цели и задачи проекта:</vt:lpstr>
      <vt:lpstr>Презентация PowerPoint</vt:lpstr>
      <vt:lpstr>Организационные:</vt:lpstr>
      <vt:lpstr>Практические:</vt:lpstr>
      <vt:lpstr>Аналитические:</vt:lpstr>
      <vt:lpstr>План реализации проекта.</vt:lpstr>
      <vt:lpstr>Презентация PowerPoint</vt:lpstr>
      <vt:lpstr>Мероприятия проекта.</vt:lpstr>
      <vt:lpstr>Критерии отбора целевой аудитории и участников проекта.</vt:lpstr>
      <vt:lpstr>Ожидаемые результаты проекта:</vt:lpstr>
      <vt:lpstr>Механизмы оценки результатов:</vt:lpstr>
      <vt:lpstr>Жизнеспособность проекта (перспективы):</vt:lpstr>
      <vt:lpstr>Финансирование проекта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«Диалог поколений»</dc:title>
  <dc:creator>user</dc:creator>
  <cp:lastModifiedBy>1</cp:lastModifiedBy>
  <cp:revision>13</cp:revision>
  <dcterms:created xsi:type="dcterms:W3CDTF">2019-03-13T16:43:08Z</dcterms:created>
  <dcterms:modified xsi:type="dcterms:W3CDTF">2019-03-14T10:55:34Z</dcterms:modified>
</cp:coreProperties>
</file>